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</a:t>
            </a:r>
            <a:r>
              <a:rPr lang="en-US" sz="3200" dirty="0" smtClean="0"/>
              <a:t>rate increased </a:t>
            </a:r>
            <a:r>
              <a:rPr lang="en-US" sz="3200" dirty="0" smtClean="0"/>
              <a:t>in individuals </a:t>
            </a:r>
            <a:r>
              <a:rPr lang="en-US" sz="3200" i="1" dirty="0" smtClean="0"/>
              <a:t>below the </a:t>
            </a:r>
            <a:r>
              <a:rPr lang="en-US" sz="3200" i="1" dirty="0" smtClean="0"/>
              <a:t>peaks</a:t>
            </a:r>
            <a:endParaRPr lang="en-US" sz="32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</a:t>
            </a:r>
            <a:r>
              <a:rPr lang="en-US" dirty="0" smtClean="0"/>
              <a:t>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</a:t>
            </a:r>
            <a:r>
              <a:rPr lang="en-US" dirty="0" smtClean="0"/>
              <a:t>time before a double mutant starts fixation is long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</a:t>
            </a:r>
            <a:r>
              <a:rPr lang="en-US" sz="2800" dirty="0" err="1" smtClean="0"/>
              <a:t>mtuators</a:t>
            </a:r>
            <a:endParaRPr lang="en-US" sz="2800" dirty="0" smtClean="0"/>
          </a:p>
          <a:p>
            <a:pPr marL="0" indent="0" algn="ctr" rtl="0">
              <a:buNone/>
            </a:pPr>
            <a:r>
              <a:rPr lang="en-US" sz="2800" b="1" dirty="0" smtClean="0"/>
              <a:t>email</a:t>
            </a:r>
            <a:r>
              <a:rPr lang="en-US" sz="2800" b="1" dirty="0"/>
              <a:t>: </a:t>
            </a:r>
            <a:r>
              <a:rPr lang="en-US" sz="2800" dirty="0" smtClean="0"/>
              <a:t>yoavram@post.tau.ac.il </a:t>
            </a:r>
            <a:r>
              <a:rPr lang="en-US" sz="2800" b="1" dirty="0" smtClean="0"/>
              <a:t>twitter: </a:t>
            </a:r>
            <a:r>
              <a:rPr lang="en-US" sz="2800" dirty="0" smtClean="0"/>
              <a:t>@yoavram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website: </a:t>
            </a:r>
            <a:r>
              <a:rPr lang="en-US" sz="2800" dirty="0"/>
              <a:t>http://www.yoavram.com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1956</TotalTime>
  <Words>1224</Words>
  <Application>Microsoft Office PowerPoint</Application>
  <PresentationFormat>On-screen Show (4:3)</PresentationFormat>
  <Paragraphs>321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Competition during waiting time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66</cp:revision>
  <dcterms:created xsi:type="dcterms:W3CDTF">2013-03-10T12:34:40Z</dcterms:created>
  <dcterms:modified xsi:type="dcterms:W3CDTF">2013-03-14T20:11:11Z</dcterms:modified>
</cp:coreProperties>
</file>